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2" r:id="rId3"/>
    <p:sldId id="257" r:id="rId4"/>
    <p:sldId id="258" r:id="rId5"/>
    <p:sldId id="259" r:id="rId6"/>
    <p:sldId id="260" r:id="rId7"/>
    <p:sldId id="263" r:id="rId8"/>
    <p:sldId id="279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80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59" d="100"/>
          <a:sy n="59" d="100"/>
        </p:scale>
        <p:origin x="96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1-30T10:02:22.405"/>
    </inkml:context>
    <inkml:brush xml:id="br0">
      <inkml:brushProperty name="width" value="0.5" units="cm"/>
      <inkml:brushProperty name="height" value="1" units="cm"/>
      <inkml:brushProperty name="color" value="#E6E6E6"/>
      <inkml:brushProperty name="tip" value="rectangle"/>
      <inkml:brushProperty name="rasterOp" value="maskPen"/>
      <inkml:brushProperty name="ignorePressure" value="1"/>
    </inkml:brush>
  </inkml:definitions>
  <inkml:trace contextRef="#ctx0" brushRef="#br0">1 1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30T10:04:42.802"/>
    </inkml:context>
    <inkml:brush xml:id="br0">
      <inkml:brushProperty name="width" value="0.35" units="cm"/>
      <inkml:brushProperty name="height" value="0.35" units="cm"/>
      <inkml:brushProperty name="color" value="#333333"/>
    </inkml:brush>
  </inkml:definitions>
  <inkml:trace contextRef="#ctx0" brushRef="#br0">336 463 24575,'0'-19'0,"0"15"0,0 12 0,2 49 0,-1-28 0,-1 0 0,-1 0 0,-1 0 0,-9 43 0,0-25 0,-8 27 0,12-47 0,1 0 0,1 1 0,2-1 0,1 1 0,1 0 0,2 0 0,4 32 0,-2-36 0,12 37 0,-5-21 0,-9-37 0,-1-1 0,1 1 0,0 0 0,0 0 0,0-1 0,1 1 0,-1-1 0,0 1 0,1-1 0,0 0 0,-1 1 0,1-1 0,3 3 0,-4-5 0,0 1 0,0-1 0,0 1 0,0-1 0,1 1 0,-1-1 0,0 0 0,0 1 0,0-1 0,0 0 0,1 0 0,-1 0 0,0 0 0,0 0 0,0 0 0,0 0 0,1-1 0,-1 1 0,0 0 0,0-1 0,0 1 0,0 0 0,0-1 0,0 1 0,0-1 0,0 0 0,0 1 0,0-1 0,0 0 0,0 0 0,0 0 0,0 1 0,-1-1 0,2-2 0,2-1 0,0-1 0,1 0 0,0 0 0,0 0 0,0 1 0,0-1 0,1 1 0,0 0 0,0 1 0,0 0 0,0 0 0,0 0 0,1 0 0,12-2 0,18 0 0,0 2 0,0 2 0,45 4 0,-2 0 0,525-3 0,-580 1 0,0 2 0,39 8 0,-34-4 0,37 1 0,259-5 0,-168-5 0,-29 4 0,147-5 0,-171-12 0,-67 9 0,50-4 0,-83 10 0,0 0 0,0 0 0,-1 0 0,1-1 0,0 0 0,-1 0 0,1 0 0,0-1 0,-1 0 0,1 1 0,-1-1 0,0-1 0,4-2 0,-5 3 0,-1-1 0,0 0 0,1 0 0,-1 1 0,-1-1 0,1 0 0,0 0 0,-1-1 0,0 1 0,1 0 0,-1-1 0,0 1 0,-1 0 0,1-1 0,-1 1 0,1-1 0,-1 1 0,0-1 0,-1-4 0,-2-20 0,0 0 0,-2 0 0,-10-33 0,4 20 0,-105-371 0,101 372 0,-2 0 0,-28-47 0,43 84 0,-1-1 0,0 0 0,0 0 0,0 0 0,0 0 0,-1 0 0,0 1 0,0-1 0,0 1 0,0 0 0,0 0 0,0 1 0,-1-1 0,0 1 0,1 0 0,-1 0 0,0 1 0,0 0 0,0-1 0,0 1 0,0 1 0,-5-1 0,-9 0 0,1 1 0,-1 1 0,1 0 0,-29 7 0,-286 80 0,305-80 0,-441 161 0,439-155 0,-26 11 0,-66 20 0,103-41 0,0 0 0,-22 2 0,56 2 0,18 3 0,188 73 0,-124-46 0,-80-31 0,42 17 0,-53-21 0,-1-1 0,1 2 0,-1-1 0,0 1 0,0 0 0,9 8 0,-11-6 0,-7-6 0,-11-6 0,-24-20 0,-63-54 0,46 33 0,-5-2 0,-1-3 0,-3 3 0,-88-50 0,147 96 0,0 0 0,0 0 0,0 1 0,-1 0 0,1 0 0,-1 0 0,0 1 0,1 0 0,-1 0 0,0 1 0,-7 0 0,9 1 0,0-1 0,0 1 0,0 0 0,0 1 0,0-1 0,0 1 0,1 0 0,-1 0 0,1 1 0,-1-1 0,1 1 0,0 0 0,0 0 0,0 0 0,-4 5 0,-6 5 0,0-1 0,-1 0 0,-28 16 0,-10 9 0,44-30 0,-1-1 0,0 0 0,0 0 0,-1-1 0,1-1 0,-16 6 0,20-9 0,-1 1 0,1-1 0,0 1 0,0-2 0,-1 1 0,1-1 0,0 0 0,-1 0 0,1-1 0,0 0 0,-1 0 0,1 0 0,-7-3 0,10 2 0,0 1 0,1-1 0,-1 0 0,0 0 0,1-1 0,-1 1 0,1 0 0,0-1 0,0 0 0,0 1 0,0-1 0,0 0 0,0 0 0,1 0 0,0 0 0,-1 0 0,1 0 0,1-1 0,-1 1 0,0 0 0,1-1 0,-1-3 0,-1-12 0,2 1 0,2-34 0,-1 32 0,1 0 0,-2 19 0,1 4 0,0 33 0,-1 278 0,0-307 0,0 1 0,1 0 0,0 0 0,0-1 0,0 1 0,1-1 0,3 8 0,-4-12 0,1 0 0,-1 0 0,1 0 0,0 0 0,0 0 0,0 0 0,1 0 0,-1-1 0,0 1 0,1-1 0,0 0 0,0 0 0,-1 0 0,1 0 0,0 0 0,1-1 0,5 3 0,283 99 0,-254-93 0,71 10 0,-62-13 0,30 3 0,1-3 0,-1-4 0,99-8 0,-134-1 0,1-1 0,49-14 0,-42 8 0,-24 8 0,-1 2 0,44-1 0,-9 1 0,-59 3 0,0 0 0,0 0 0,0-1 0,0 1 0,0 0 0,0 0 0,0 0 0,0-1 0,-1 1 0,1 0 0,0-1 0,0 1 0,0-1 0,-1 1 0,1-1 0,1 0 0,-2 1 0,0-1 0,0 1 0,0 0 0,0-1 0,0 1 0,0 0 0,0-1 0,0 1 0,0 0 0,0-1 0,0 1 0,0 0 0,0-1 0,0 1 0,0 0 0,0-1 0,0 1 0,0 0 0,-1 0 0,1-1 0,0 1 0,0 0 0,0-1 0,-1 1 0,1 0 0,0 0 0,0-1 0,-1 1 0,1 0 0,-4-4 0,-1 1 0,1 0 0,0 0 0,-1 1 0,-7-4 0,-864-405-969,81 36 116,667 322 836,-15-8 6,136 55 59,13 4 91,22 2 391,-21 1-289,721 7 651,-708-8-892,1 2 0,0 0 0,39 11 0,58 25 0,-22-6 0,-51-18 0,-1-1 0,1-1 0,91 12 0,-107-21 0,-1 0 0,1 2 0,-1 2 0,40 13 0,-17-3 0,-26-9 0,0 1 0,-1 1 0,24 13 0,-18-5 0,0-2 0,59 23 0,-62-30 0,46 24 0,-63-27 0,-1-1 0,1 1 0,-1 1 0,0 0 0,0 0 0,-1 1 0,10 11 0,-17-18 0,-1 0 0,1 0 0,0 0 0,0 0 0,0 0 0,-1 1 0,1-1 0,-1 0 0,1 0 0,-1 1 0,1-1 0,-1 0 0,0 1 0,0-1 0,0 0 0,0 1 0,0-1 0,0 1 0,0-1 0,0 0 0,0 1 0,-1 1 0,0-1 0,0 0 0,0 0 0,-1 0 0,1-1 0,0 1 0,-1 0 0,1-1 0,-1 1 0,1-1 0,-1 0 0,0 1 0,0-1 0,-2 1 0,-5 2 0,0 0 0,0-1 0,0 0 0,0 0 0,-13 1 0,-27 0 0,39-5 0,1 2 0,-1-1 0,1 1 0,0 1 0,-17 4 0,25-6 0,0 0 0,0 1 0,0-1 0,1 1 0,-1-1 0,0 1 0,0-1 0,0 1 0,1-1 0,-1 1 0,0 0 0,0-1 0,1 1 0,-1 0 0,1 0 0,-1 0 0,1-1 0,-1 1 0,1 0 0,0 0 0,-1 0 0,1 0 0,0 0 0,-1 0 0,1 0 0,0 0 0,0 0 0,0 0 0,0 0 0,0-1 0,0 1 0,0 0 0,0 0 0,1 0 0,-1 2 0,2 2 0,0-1 0,0 1 0,0 0 0,1-1 0,4 7 0,23 25 0,0-1 0,2-1 0,55 43 0,-29-26 0,-10-7 0,174 150 0,-207-183 0,28 14 0,-2 0 0,-40-25 0,-1 1 0,1-1 0,-1 1 0,0-1 0,1 1 0,-1-1 0,1 0 0,-1 0 0,1 1 0,0-1 0,-1 0 0,1 0 0,-1 1 0,1-1 0,-1 0 0,1 0 0,0 0 0,-1 0 0,1 0 0,-1 0 0,1 0 0,0 0 0,0 0 0,-1-12 0,-15-18 0,2 9 0,-15-39 0,26 55 0,0 0 0,0 1 0,1-1 0,-1-1 0,1 1 0,1 0 0,-1 0 0,0 0 0,1 0 0,0-1 0,1 1 0,-1 0 0,1 0 0,2-10 0,0 11 0,-1 0 0,1 1 0,0-1 0,0 0 0,0 1 0,0 0 0,0 0 0,1 0 0,0 0 0,-1 1 0,1-1 0,0 1 0,0 0 0,0 0 0,5-1 0,-4 1 0,-1 1 0,0-1 0,0 0 0,0 0 0,0-1 0,0 1 0,-1-1 0,1 0 0,-1 0 0,1 0 0,-1 0 0,0 0 0,0-1 0,-1 0 0,1 1 0,-1-1 0,3-6 0,-1-6 0,-1 0 0,-1-1 0,0 1 0,-1-1 0,-1 1 0,-3-25 0,2 6 0,1 27 0,-1-1 0,1 1 0,-2 0 0,1-1 0,-1 1 0,0 0 0,-1 0 0,0 0 0,0 1 0,0-1 0,-1 1 0,0 0 0,-1-1 0,0 2 0,0-1 0,0 1 0,-1 0 0,0 0 0,0 0 0,-1 1 0,-12-9 0,18 14 0,-19-15 0,-2 2 0,0 0 0,-1 2 0,0 0 0,0 1 0,-25-6 0,47 16 0,-1 0 0,1-1 0,0 1 0,0 0 0,0 0 0,0-1 0,0 1 0,-1 0 0,1 0 0,0 0 0,0 0 0,0 1 0,0-1 0,0 0 0,0 0 0,-1 1 0,1-1 0,0 1 0,0-1 0,0 1 0,0-1 0,0 1 0,-1 1 0,2-1 0,-1 0 0,1 0 0,0 0 0,0 0 0,0-1 0,-1 1 0,1 0 0,0 0 0,1 0 0,-1 0 0,0 0 0,0 0 0,0 0 0,0 0 0,1 0 0,-1 0 0,0 0 0,1 0 0,-1 0 0,1 0 0,-1 0 0,1-1 0,0 1 0,-1 0 0,1 0 0,0-1 0,0 2 0,50 53 0,-28-32 0,20 27 0,-42-49 0,0 1 0,1-1 0,-1 1 0,0-1 0,0 1 0,0 0 0,-1-1 0,1 1 0,0 0 0,-1 0 0,1 0 0,-1 0 0,1 0 0,-1 0 0,0 0 0,0-1 0,0 1 0,0 0 0,0 0 0,-1 0 0,1 0 0,-1 3 0,0-3 0,-1 0 0,1-1 0,0 1 0,0-1 0,-1 1 0,1-1 0,-1 0 0,1 0 0,-1 1 0,1-1 0,-1 0 0,0-1 0,0 1 0,0 0 0,1 0 0,-1-1 0,0 1 0,0-1 0,0 1 0,0-1 0,0 0 0,0 0 0,-2 0 0,-8 0 0,-1-2 0,1 1 0,0-1 0,0-1 0,0 0 0,0-1 0,0 0 0,1-1 0,-1 0 0,1-1 0,1 0 0,-1-1 0,1 0 0,0 0 0,1-1 0,0-1 0,-13-14 0,19 20 0,1 0 0,-1-1 0,1 1 0,0-1 0,0 1 0,0-1 0,1 0 0,-1 0 0,1 0 0,0 0 0,0 0 0,0 0 0,1 0 0,-1 0 0,1 0 0,0-6 0,1 5 0,0 1 0,1-1 0,-1 1 0,1 0 0,0 0 0,0 0 0,1 0 0,-1 0 0,1 0 0,-1 1 0,1-1 0,0 1 0,1 0 0,5-5 0,0 0 0,1 1 0,-1 1 0,1 0 0,1 0 0,-1 1 0,1 0 0,0 1 0,0 0 0,0 0 0,22-3 0,1 4 0,-1 1 0,49 3 0,37-2 0,-117 1 0,1 0 0,-1 0 0,0-1 0,0 1 0,0-1 0,0 1 0,0-1 0,0 1 0,0-1 0,0 0 0,0 0 0,0 0 0,0 0 0,0-1 0,-1 1 0,4-3 0,-5 3 0,1 0 0,-1 0 0,0-1 0,1 1 0,-1 0 0,0 0 0,0-1 0,0 1 0,1 0 0,-1 0 0,-1-1 0,1 1 0,0 0 0,0 0 0,0-1 0,-1 1 0,1 0 0,0 0 0,-1-1 0,0 1 0,1 0 0,-1 0 0,1 0 0,-1 0 0,0 0 0,0 0 0,0 0 0,0 0 0,-1-1 0,-4-3 0,0 0 0,-1 0 0,1 0 0,-1 1 0,-1 0 0,1 0 0,0 0 0,-1 1 0,-11-3 0,-11-6 0,-47-20 0,24 11 0,-59-34 0,93 44 0,0 2 0,0 0 0,-1 0 0,-1 2 0,-32-8 0,126 29 0,178 26 0,122-29 0,-369-11-85,-1-1 0,1 1-1,0 0 1,0 1 0,0-1-1,0 0 1,0 1 0,-1 0-1,1 0 1,0 0 0,0 1-1,-1-1 1,1 1 0,-1 0-1,7 4 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30T10:04:44.642"/>
    </inkml:context>
    <inkml:brush xml:id="br0">
      <inkml:brushProperty name="width" value="0.35" units="cm"/>
      <inkml:brushProperty name="height" value="0.35" units="cm"/>
      <inkml:brushProperty name="color" value="#333333"/>
    </inkml:brush>
  </inkml:definitions>
  <inkml:trace contextRef="#ctx0" brushRef="#br0">0 0 24575,'0'0'-8191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30T10:04:53.285"/>
    </inkml:context>
    <inkml:brush xml:id="br0">
      <inkml:brushProperty name="width" value="0.35" units="cm"/>
      <inkml:brushProperty name="height" value="0.35" units="cm"/>
      <inkml:brushProperty name="color" value="#333333"/>
    </inkml:brush>
  </inkml:definitions>
  <inkml:trace contextRef="#ctx0" brushRef="#br0">0 1 24575,'0'0'-8191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30T10:08:07.279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1108 715 24575,'-2'-4'0,"1"1"0,-1-1 0,0 0 0,0 0 0,0 1 0,-1-1 0,1 1 0,-1 0 0,0-1 0,0 1 0,0 1 0,-3-4 0,-3-3 0,-29-26 0,-1 2 0,-85-56 0,19 16 0,104 72 0,-36-27 0,-66-39 0,96 64 0,-1-1 0,1 0 0,0-1 0,0 1 0,1-1 0,-1-1 0,1 1 0,0-1 0,1 0 0,-1-1 0,-5-7 0,11 13 0,0 0 0,-1 1 0,1-1 0,0 0 0,0 1 0,-1-1 0,1 0 0,0 0 0,0 1 0,0-1 0,0 0 0,0 0 0,0 1 0,0-1 0,0 0 0,0 1 0,0-1 0,0 0 0,1 0 0,-1 1 0,0-1 0,0 0 0,1 1 0,-1-1 0,0 0 0,1 1 0,0-2 0,0 1 0,1 0 0,-1 0 0,1 0 0,-1 0 0,1 0 0,-1 0 0,1 1 0,0-1 0,-1 0 0,1 1 0,2-1 0,6-1 0,1 1 0,-1 0 0,11 0 0,-16 1 0,34 1 0,1 1 0,0 2 0,-1 1 0,0 3 0,46 14 0,-15 2 0,123 61 0,200 103 0,-260-133 0,-79-35 0,-49-18 0,0 0 0,0 0 0,-1 1 0,1 0 0,0 0 0,-1 0 0,6 6 0,-10-8 0,1-1 0,0 1 0,-1-1 0,1 1 0,-1 0 0,1 0 0,-1-1 0,0 1 0,1 0 0,-1 0 0,0 0 0,1-1 0,-1 1 0,0 0 0,0 0 0,0 0 0,0 0 0,0 0 0,0 0 0,0-1 0,0 2 0,0-1 0,-1 1 0,0-1 0,1 0 0,-1 0 0,0 0 0,0 0 0,0 0 0,0 0 0,0 0 0,0 0 0,0-1 0,0 1 0,0 0 0,-1-1 0,1 1 0,0 0 0,0-1 0,-3 1 0,-16 5 0,0-1 0,0-1 0,-21 2 0,2-1 0,-51 5 0,-1-3 0,-94-7 0,130-1 0,485 1 0,-418 1 0,1-2 0,-1 0 0,19-3 0,-31 4 0,1 0 0,0 0 0,-1 0 0,1-1 0,0 1 0,-1 0 0,1 0 0,0 0 0,-1-1 0,1 1 0,0 0 0,-1-1 0,1 1 0,-1 0 0,1-1 0,-1 1 0,1-1 0,-1 1 0,1-1 0,-1 1 0,1-1 0,-1 0 0,0 1 0,1-1 0,-1 0 0,0 0 0,0 0 0,0 0 0,0 0 0,-1 1 0,1-1 0,0 0 0,-1 1 0,1-1 0,-1 0 0,1 1 0,-1-1 0,1 1 0,-1-1 0,0 0 0,1 1 0,-1 0 0,1-1 0,-2 0 0,-41-20 0,38 18 0,-60-22 0,-86-23 0,54 16 0,83 27 0,1-1 0,0 0 0,0-1 0,-21-16 0,33 23 0,0-1 0,0 1 0,0-1 0,0 0 0,0 1 0,1-1 0,-1 0 0,0 0 0,1 1 0,-1-1 0,1 0 0,-1 0 0,0 0 0,1 0 0,0 0 0,-1 0 0,1 0 0,0 0 0,-1 0 0,1 0 0,0-2 0,0 3 0,1-1 0,-1 0 0,0 0 0,1 1 0,-1-1 0,1 0 0,-1 1 0,1-1 0,-1 1 0,1-1 0,0 0 0,-1 1 0,1-1 0,0 1 0,-1 0 0,1-1 0,0 1 0,-1-1 0,1 1 0,1 0 0,6-3 0,-1 2 0,0-1 0,1 1 0,10 0 0,267 3 0,-231 3 0,0 2 0,-1 2 0,0 3 0,97 35 0,-148-47 0,0 1 0,0 0 0,0 0 0,0 0 0,0 0 0,-1 0 0,1 1 0,0-1 0,0 0 0,-1 1 0,1-1 0,-1 1 0,2 1 0,-2-2 0,-1 0 0,0 0 0,0 0 0,0 0 0,1 0 0,-1 0 0,0 0 0,0 0 0,0 0 0,-1 0 0,1 0 0,0 0 0,0 0 0,0 0 0,-1 0 0,1 0 0,0 0 0,-1 0 0,1 0 0,-1 0 0,1-1 0,-1 1 0,0 0 0,1 0 0,-1 0 0,0-1 0,1 1 0,-1 0 0,0-1 0,0 1 0,0-1 0,0 1 0,-1 0 0,-29 19 0,-2-1 0,0-1 0,-67 24 0,41-19 0,0-3 0,-1-2 0,0-2 0,-2-4 0,0-2 0,-115 3 0,160-14 0,17 1 0,0 0 0,0 0 0,0 0 0,0 0 0,0 0 0,0 0 0,0 0 0,0 0 0,0 0 0,0 0 0,0 0 0,0 0 0,0 0 0,0 0 0,0 0 0,0 0 0,0-1 0,0 1 0,0 0 0,0 0 0,0 0 0,0 0 0,-1 0 0,1 0 0,0 0 0,0 0 0,0 0 0,0 0 0,0 0 0,0 0 0,0 0 0,0 0 0,0 0 0,0 0 0,0 0 0,0 0 0,0 0 0,0 0 0,0 0 0,0 0 0,0 0 0,0 0 0,0 0 0,-1 0 0,1 0 0,0 0 0,0 0 0,0 0 0,0 0 0,26-6 0,-14 4 0,104-19 0,175-37 0,66-42 0,-263 72 0,-44 12 0,47-24 0,-42 17 0,-46 20 0,1 0 0,-1 0 0,1 2 0,-1-1 0,12 0 0,-11 2 0,0-2 0,0 1 0,12-4 0,-22 5 0,1 0 0,-1 0 0,1 0 0,0-1 0,-1 1 0,1 0 0,-1 0 0,1-1 0,-1 1 0,1 0 0,-1 0 0,1-1 0,-1 1 0,1-1 0,-1 1 0,1 0 0,-1-1 0,0 1 0,1-1 0,0 0 0,-8-5 0,-20 0 0,-146-1 0,-17-1 0,-121-13 0,-2 22 0,114 1 0,161-2 0,0-1 0,0-2 0,0-2 0,-58-14 0,25 2 0,-104-10 0,111 18 0,-132-20 0,126 21 0,0 3 0,-102 6 0,59 1 0,72-2 0,35 0 0,29 0 0,1340 0 0,-1337 1 0,1 1 0,-1 1 0,34 9 0,77 27 0,-86-22 0,101 19 0,267 45 0,-388-74 0,0-2 0,49 2 0,-35-4 0,-26 0 0,0 0 0,0 1 0,0 0 0,32 14 0,68 39 0,-113-54 0,7 3 0,0-1 0,1-1 0,-1 0 0,1-1 0,0 0 0,0-1 0,0-1 0,17 1 0,-2-1 0,-16 1 0,0 0 0,-1 1 0,1 0 0,-1 1 0,0 0 0,0 1 0,21 11 0,-9-1 0,0 1 0,31 26 0,-51-39 0,-1 0 0,0 0 0,0 0 0,0 1 0,0-1 0,0 1 0,0-1 0,-1 1 0,0 0 0,0 0 0,0 0 0,0 0 0,-1 1 0,0-1 0,0 0 0,0 1 0,0-1 0,0 1 0,-1-1 0,0 0 0,0 1 0,0-1 0,-1 1 0,1-1 0,-1 1 0,0-1 0,0 0 0,-1 1 0,1-1 0,-1 0 0,0 0 0,0 0 0,0 0 0,-1 0 0,0-1 0,1 1 0,-1-1 0,0 0 0,-1 1 0,-5 3 0,-86 72 0,-44 40 0,135-114 0,-1-1 0,0 0 0,0 0 0,-1 0 0,1-1 0,-1 1 0,1-1 0,-8 2 0,12-4 0,-1-1 0,0 1 0,1-1 0,-1 1 0,0-1 0,1 0 0,-1 0 0,0 0 0,0 0 0,0 0 0,1 0 0,-1 0 0,0-1 0,1 1 0,-1-1 0,0 1 0,1-1 0,-1 0 0,0 1 0,1-1 0,-1 0 0,1 0 0,-1 0 0,1 0 0,0 0 0,0-1 0,-1 1 0,1 0 0,0-1 0,0 1 0,-2-3 0,39 69 0,51 128 0,-81-175 0,0 1 0,-2 0 0,0 0 0,-1 0 0,1 27 0,-5-58 0,0 0 0,-1 1 0,-3-13 0,-1-4 0,-27-118 0,-55-276-842,-92-374-1288,172 768 2141,4 17 14,1-1 1,0 1 0,0-1-1,2 1 1,-2-18-1,3 29 6,0-1-1,0 1 1,-1-1-1,1 1 1,0-1 0,0 1-1,0-1 1,0 1-1,0-1 1,0 1-1,0-1 1,0 1 0,0-1-1,1 1 1,-1-1-1,0 1 1,0-1 0,0 1-1,0-1 1,1 1-1,-1-1 1,0 1-1,1 0 1,-1-1 0,0 1-1,1-1 1,-1 1-1,0 0 1,1-1 0,-1 1-1,0 0 1,1 0-1,-1-1 1,1 1-1,-1 0 1,1 0 0,-1 0-1,1-1 1,-1 1-1,1 0 1,-1 0-1,1 0 1,-1 0 0,1 0-1,-1 0 1,1 0-1,-1 0 1,1 0 0,-1 0-1,1 0 1,-1 1-1,1-1 1,-1 0-1,1 0 1,3 2 104,-1 0 0,0 0-1,0 0 1,0 0 0,0 1 0,4 4-1,16 21-85,-1 1-1,-1 1 1,28 53 0,-26-41-61,275 552 12,-212-412 0,-62-130 0,103 190 0,-126-241 0,0 1 0,0-1 0,0 1 0,0-1 0,-1 1 0,1 0 0,-1-1 0,1 1 0,-1 0 0,1-1 0,-1 1 0,0 0 0,0 1 0,0-2 0,0 0 0,0 0 0,-1-1 0,1 1 0,0 0 0,0 0 0,-1 0 0,1-1 0,-1 1 0,1 0 0,0-1 0,-1 1 0,0 0 0,1-1 0,-1 1 0,1 0 0,-1-1 0,0 1 0,0 0 0,-2 0 0,0 0 0,0 0 0,0 0 0,0 0 0,0-1 0,0 1 0,0-1 0,0 1 0,0-1 0,0 0 0,0-1 0,0 1 0,-5-1 0,-10-3 0,0-1 0,0-1 0,0-1 0,-19-9 0,-67-41 0,52 27 0,12 6 0,28 16 0,-1 0 0,0 0 0,0 2 0,-1 0 0,-22-8 0,35 14 0,0 0 0,0 0 0,0 0 0,0 0 0,0 0 0,0 0 0,0 0 0,0 0 0,0 0 0,0 0 0,0 1 0,0-1 0,0 0 0,0 1 0,0-1 0,0 1 0,0-1 0,0 1 0,1-1 0,-1 1 0,0 0 0,-1 0 0,0 1 0,1 1 0,-1-1 0,1 0 0,-1 0 0,1 1 0,0-1 0,0 1 0,-1 4 0,-1 6 0,0 1 0,0 25 0,2-33 0,-2 86 0,12 141 0,35 91 0,-2-113 0,-41-202 0,0 0 0,1-1 0,0 1 0,1-1 0,0 1 0,0-1 0,8 14 0,-11-22 0,0 1 0,1-1 0,-1 1 0,1-1 0,-1 1 0,0-1 0,1 0 0,-1 1 0,1-1 0,-1 0 0,1 1 0,-1-1 0,1 0 0,-1 1 0,1-1 0,-1 0 0,1 0 0,-1 0 0,1 0 0,0 0 0,-1 1 0,1-1 0,-1 0 0,1 0 0,0 0 0,-1 0 0,1-1 0,-1 1 0,1 0 0,-1 0 0,2 0 0,14-14 0,-4-4 0,0-1 0,-1 0 0,-1-1 0,-1 0 0,0 0 0,7-31 0,-9 29 0,36-107 0,-6-1 0,40-265 0,-73 297 0,-2 38 0,-2 57 0,1-1 0,-1 0 0,1 1 0,0-1 0,0 0 0,1 1 0,-1 0 0,1-1 0,-1 1 0,1 0 0,0 0 0,0 0 0,5-5 0,2-1 0,0 0 0,19-13 0,10-9 0,-20 11 0,26-37-1,-25 31-1363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30T10:08:08.916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1 1 24575,'0'0'-8191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296A37-B329-3BBE-EB8F-0B8AF5DC9E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865EC3-EED8-42CB-53DF-9322F0BA2E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181C17-7B49-F98C-AC60-A55800C607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96058-6F85-4F81-9242-82E89C37A57A}" type="datetimeFigureOut">
              <a:rPr lang="en-IN" smtClean="0"/>
              <a:t>30-01-2025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2004EC-B1E9-65F8-9471-65441FD4EF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76EE62-F4A8-2AA7-7DC0-0E4A0F20B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CD549-3538-4E47-8191-AB9C95CBB95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954285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C6A7D-A978-03EF-EF23-43D66EC62C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4B62564-A952-103A-A636-1EBA687AAC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9FD294-D4F0-7DB5-C656-99D9A635ED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96058-6F85-4F81-9242-82E89C37A57A}" type="datetimeFigureOut">
              <a:rPr lang="en-IN" smtClean="0"/>
              <a:t>30-01-2025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A13859-77CE-1CE0-C04D-BF67E49D64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C61C21-BCF3-C8DC-5934-E078F3F4F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CD549-3538-4E47-8191-AB9C95CBB95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127900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6EE8E1B-ED1C-2D03-E26D-198CEDD9A61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8E2E757-0A7A-E930-87FA-C5CDBB5ABF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D960BB-6529-E7FB-EECB-284DE05DA3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96058-6F85-4F81-9242-82E89C37A57A}" type="datetimeFigureOut">
              <a:rPr lang="en-IN" smtClean="0"/>
              <a:t>30-01-2025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36D49F-5559-A4AC-530A-7CAC5CE39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B1D989-3382-023B-82FC-9FA6B4856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CD549-3538-4E47-8191-AB9C95CBB95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023091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3EAB67-62F0-89B5-F342-657AC9E375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16EB0-2CDA-4697-1650-A000B1C3D1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AC2F30-641C-49E7-46FC-80D443B885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96058-6F85-4F81-9242-82E89C37A57A}" type="datetimeFigureOut">
              <a:rPr lang="en-IN" smtClean="0"/>
              <a:t>30-01-2025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D91202-6096-DC29-75F5-B15C32984B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315143-CD37-3737-30CF-1DDB018AC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CD549-3538-4E47-8191-AB9C95CBB95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415033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7F10A3-3F6C-538B-4721-4D09E5275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55B8F9-F958-D018-DA90-51E22210E3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C9C49E-CE0F-65BE-9732-238AE091B5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96058-6F85-4F81-9242-82E89C37A57A}" type="datetimeFigureOut">
              <a:rPr lang="en-IN" smtClean="0"/>
              <a:t>30-01-2025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DD94BE-7EE1-B012-B91C-D98DE1A6A4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55F0F4-1D0A-2FED-3D86-9700D7C1D1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CD549-3538-4E47-8191-AB9C95CBB95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334318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65BEE1-4232-1139-5011-AD107E639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064D80-3E86-121D-6DAA-FCC20D1639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F6AA14-5963-A350-BEA9-EAE4EFF1C8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E58DC1-2A2B-B15A-7B89-1440912BF8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96058-6F85-4F81-9242-82E89C37A57A}" type="datetimeFigureOut">
              <a:rPr lang="en-IN" smtClean="0"/>
              <a:t>30-01-2025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DD2F49-0A31-56EE-A72E-ABD13ACC7B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7C3B00-F7BB-6315-8B83-5C7436FA4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CD549-3538-4E47-8191-AB9C95CBB95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364081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09D86-55BE-310C-9632-43D3FD00EE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89E1EB-6F4E-416E-E4A3-D872A230F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001619-7D07-B5EE-E819-2E608A2E6A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E88D4FF-A1FB-3FC7-D470-84AD0B4450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DCA620F-7DD9-ADAF-4EAD-6F5BF125EF0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548F506-24E5-D92A-857E-FEF6C72DF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96058-6F85-4F81-9242-82E89C37A57A}" type="datetimeFigureOut">
              <a:rPr lang="en-IN" smtClean="0"/>
              <a:t>30-01-2025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6DA4F26-C623-3442-8CBA-76D0CBC3E7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6815287-79BC-70A4-9098-589133612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CD549-3538-4E47-8191-AB9C95CBB95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614396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0B8CD0-6AC3-8D09-2246-FDB15856BB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3D1E13B-DD4C-2A65-AAD0-B894D30B6A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96058-6F85-4F81-9242-82E89C37A57A}" type="datetimeFigureOut">
              <a:rPr lang="en-IN" smtClean="0"/>
              <a:t>30-01-2025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0C4AF7-503B-E654-201F-9FA8BA98D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4DD339-4404-CB4A-A0BD-F36A878544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CD549-3538-4E47-8191-AB9C95CBB95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814416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F292C65-44AC-9D0F-273C-6E3DD1A40E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96058-6F85-4F81-9242-82E89C37A57A}" type="datetimeFigureOut">
              <a:rPr lang="en-IN" smtClean="0"/>
              <a:t>30-01-2025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CF84A5A-78C9-EAA9-C9A7-BCA8A0619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3A6FBB-03A2-FA11-B016-543A5FD3E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CD549-3538-4E47-8191-AB9C95CBB95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051665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533EEB-CC1B-5E61-C5B2-9FAD1DB1C7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7B16AB-94E3-D271-9B70-651BD316B7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FE35A2-D930-11B7-6C6B-E7152CD940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33F2E8-BB46-6473-C2BD-8F031D6922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96058-6F85-4F81-9242-82E89C37A57A}" type="datetimeFigureOut">
              <a:rPr lang="en-IN" smtClean="0"/>
              <a:t>30-01-2025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A321E6-4570-7648-70D6-32229E653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3EFFE4-D31E-EADD-7BFE-A261A7AAAC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CD549-3538-4E47-8191-AB9C95CBB95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287215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37777E-03D2-565F-0DB6-7F13CB6542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15C060-8DC6-D468-5DA3-F9CCF001EC3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BACBE7-93B1-F4A8-DC17-0CEBC20FF3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AEC827-1CB7-8DF1-E58B-DDB87F076D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96058-6F85-4F81-9242-82E89C37A57A}" type="datetimeFigureOut">
              <a:rPr lang="en-IN" smtClean="0"/>
              <a:t>30-01-2025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942684-8C10-6220-85DE-63A2AC3D42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ED8192-EBFC-3221-96D9-7AF786619B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CD549-3538-4E47-8191-AB9C95CBB95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341583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BC5F0BF-964F-5B2C-B57E-A01E23AD83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15DBCE-7034-4C57-7A42-20B300273C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C64B6D-D3C5-7F8F-9617-0D412B3D7E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396058-6F85-4F81-9242-82E89C37A57A}" type="datetimeFigureOut">
              <a:rPr lang="en-IN" smtClean="0"/>
              <a:t>30-01-2025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A6F566-B2D6-4FA8-DFA9-092802FC2F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DD3A79-44E7-BDC1-3CE6-5EF606D0C6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6CD549-3538-4E47-8191-AB9C95CBB95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53425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customXml" Target="../ink/ink5.xml"/><Relationship Id="rId3" Type="http://schemas.openxmlformats.org/officeDocument/2006/relationships/customXml" Target="../ink/ink2.xml"/><Relationship Id="rId7" Type="http://schemas.openxmlformats.org/officeDocument/2006/relationships/customXml" Target="../ink/ink4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19.png"/><Relationship Id="rId5" Type="http://schemas.openxmlformats.org/officeDocument/2006/relationships/customXml" Target="../ink/ink3.xml"/><Relationship Id="rId10" Type="http://schemas.openxmlformats.org/officeDocument/2006/relationships/customXml" Target="../ink/ink6.xml"/><Relationship Id="rId4" Type="http://schemas.openxmlformats.org/officeDocument/2006/relationships/image" Target="../media/image16.png"/><Relationship Id="rId9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502B3CE-5F22-FA93-5A43-032F82061D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2295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AF639E2-4CE9-C671-D053-344FC78560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2"/>
          </a:xfr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597DD322-0ACF-F22C-E3C4-A74B29F46F98}"/>
                  </a:ext>
                </a:extLst>
              </p14:cNvPr>
              <p14:cNvContentPartPr/>
              <p14:nvPr/>
            </p14:nvContentPartPr>
            <p14:xfrm>
              <a:off x="13019263" y="609566"/>
              <a:ext cx="360" cy="3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597DD322-0ACF-F22C-E3C4-A74B29F46F9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929623" y="429926"/>
                <a:ext cx="180000" cy="3600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8E423573-65C4-85A5-63F4-74A0345F53C0}"/>
              </a:ext>
            </a:extLst>
          </p:cNvPr>
          <p:cNvSpPr/>
          <p:nvPr/>
        </p:nvSpPr>
        <p:spPr>
          <a:xfrm>
            <a:off x="10987783" y="0"/>
            <a:ext cx="1319040" cy="7930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50453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1FF24E3-877B-0811-4FFB-C52D76D543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696" y="0"/>
            <a:ext cx="12192000" cy="6858000"/>
          </a:xfr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71F9B819-573E-F179-23DD-40F5295D1C4A}"/>
                  </a:ext>
                </a:extLst>
              </p14:cNvPr>
              <p14:cNvContentPartPr/>
              <p14:nvPr/>
            </p14:nvContentPartPr>
            <p14:xfrm>
              <a:off x="11372761" y="73817"/>
              <a:ext cx="1019880" cy="4446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71F9B819-573E-F179-23DD-40F5295D1C4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309761" y="10817"/>
                <a:ext cx="1145520" cy="57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8398275A-3C09-EEA7-384A-D481DD422407}"/>
                  </a:ext>
                </a:extLst>
              </p14:cNvPr>
              <p14:cNvContentPartPr/>
              <p14:nvPr/>
            </p14:nvContentPartPr>
            <p14:xfrm>
              <a:off x="13737823" y="1121486"/>
              <a:ext cx="3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8398275A-3C09-EEA7-384A-D481DD42240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3674823" y="1058486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7C9FE200-ABC8-2DB6-08E5-BC4D525D39E6}"/>
                  </a:ext>
                </a:extLst>
              </p14:cNvPr>
              <p14:cNvContentPartPr/>
              <p14:nvPr/>
            </p14:nvContentPartPr>
            <p14:xfrm>
              <a:off x="13966063" y="1545206"/>
              <a:ext cx="3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7C9FE200-ABC8-2DB6-08E5-BC4D525D39E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3903063" y="1482566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C4909DCE-5E44-D946-7455-DEDBDB24E1F1}"/>
                  </a:ext>
                </a:extLst>
              </p14:cNvPr>
              <p14:cNvContentPartPr/>
              <p14:nvPr/>
            </p14:nvContentPartPr>
            <p14:xfrm>
              <a:off x="11444983" y="-181920"/>
              <a:ext cx="1219680" cy="7930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C4909DCE-5E44-D946-7455-DEDBDB24E1F1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1408983" y="-217920"/>
                <a:ext cx="1291320" cy="86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F5D31F8A-6191-66F1-138D-27C5D211E444}"/>
                  </a:ext>
                </a:extLst>
              </p14:cNvPr>
              <p14:cNvContentPartPr/>
              <p14:nvPr/>
            </p14:nvContentPartPr>
            <p14:xfrm>
              <a:off x="14183863" y="2405606"/>
              <a:ext cx="360" cy="3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F5D31F8A-6191-66F1-138D-27C5D211E444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4148223" y="2369966"/>
                <a:ext cx="72000" cy="720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3E30CA11-3C7A-8E7B-1CBB-231BADB5DD9F}"/>
              </a:ext>
            </a:extLst>
          </p:cNvPr>
          <p:cNvSpPr/>
          <p:nvPr/>
        </p:nvSpPr>
        <p:spPr>
          <a:xfrm>
            <a:off x="10987783" y="0"/>
            <a:ext cx="1319040" cy="7930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252090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8930A85-6250-97C3-9C23-467111D59D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3559" y="1253331"/>
            <a:ext cx="10508441" cy="4351338"/>
          </a:xfrm>
        </p:spPr>
      </p:pic>
    </p:spTree>
    <p:extLst>
      <p:ext uri="{BB962C8B-B14F-4D97-AF65-F5344CB8AC3E}">
        <p14:creationId xmlns:p14="http://schemas.microsoft.com/office/powerpoint/2010/main" val="20242206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25303C3-8DC2-4F81-0D26-B0C3BC8804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3645326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80C3925-7E6C-FE91-B607-F13A5ADF67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2387943" cy="6738257"/>
          </a:xfrm>
        </p:spPr>
      </p:pic>
    </p:spTree>
    <p:extLst>
      <p:ext uri="{BB962C8B-B14F-4D97-AF65-F5344CB8AC3E}">
        <p14:creationId xmlns:p14="http://schemas.microsoft.com/office/powerpoint/2010/main" val="30095690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F49B2C2-00FF-685D-64C4-F8FC653751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581806" cy="6215743"/>
          </a:xfrm>
        </p:spPr>
      </p:pic>
    </p:spTree>
    <p:extLst>
      <p:ext uri="{BB962C8B-B14F-4D97-AF65-F5344CB8AC3E}">
        <p14:creationId xmlns:p14="http://schemas.microsoft.com/office/powerpoint/2010/main" val="26524865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0EA7E07-2C87-6920-211E-5A3BD042C4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74429"/>
          </a:xfrm>
        </p:spPr>
      </p:pic>
    </p:spTree>
    <p:extLst>
      <p:ext uri="{BB962C8B-B14F-4D97-AF65-F5344CB8AC3E}">
        <p14:creationId xmlns:p14="http://schemas.microsoft.com/office/powerpoint/2010/main" val="19029315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33EDBFA-C024-0987-2F82-BB408E655E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2192001" cy="6858001"/>
          </a:xfrm>
        </p:spPr>
      </p:pic>
    </p:spTree>
    <p:extLst>
      <p:ext uri="{BB962C8B-B14F-4D97-AF65-F5344CB8AC3E}">
        <p14:creationId xmlns:p14="http://schemas.microsoft.com/office/powerpoint/2010/main" val="24896645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7FAE517-C10D-E34A-4FFE-A7611FEE5B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9145322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BC753DF-2060-AC43-E5C6-88D033EC04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8971739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4C53E15-3E88-1306-E75D-053A329B95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9747711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2C33D7E-23A9-6375-9545-83510399EE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0" y="0"/>
            <a:ext cx="12185150" cy="6858000"/>
          </a:xfrm>
        </p:spPr>
      </p:pic>
    </p:spTree>
    <p:extLst>
      <p:ext uri="{BB962C8B-B14F-4D97-AF65-F5344CB8AC3E}">
        <p14:creationId xmlns:p14="http://schemas.microsoft.com/office/powerpoint/2010/main" val="337885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D963833-AA4F-5A42-9A1F-B8F24355B8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51559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6805526-D436-E678-0D14-21D19EFE73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7990318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309FD0C-3897-C407-4EF0-D030A6893D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</p:spPr>
      </p:pic>
    </p:spTree>
    <p:extLst>
      <p:ext uri="{BB962C8B-B14F-4D97-AF65-F5344CB8AC3E}">
        <p14:creationId xmlns:p14="http://schemas.microsoft.com/office/powerpoint/2010/main" val="41249623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2A8CD85-0E61-34A1-8EEF-C56C41ED34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739" y="1253331"/>
            <a:ext cx="9072749" cy="4351338"/>
          </a:xfrm>
        </p:spPr>
      </p:pic>
    </p:spTree>
    <p:extLst>
      <p:ext uri="{BB962C8B-B14F-4D97-AF65-F5344CB8AC3E}">
        <p14:creationId xmlns:p14="http://schemas.microsoft.com/office/powerpoint/2010/main" val="30864552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D9B22-D735-DDDD-F696-7B71047DE7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F5DCCCB-B7FD-B3B8-87B3-A4C52706C1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83233" cy="6705600"/>
          </a:xfrm>
        </p:spPr>
      </p:pic>
    </p:spTree>
    <p:extLst>
      <p:ext uri="{BB962C8B-B14F-4D97-AF65-F5344CB8AC3E}">
        <p14:creationId xmlns:p14="http://schemas.microsoft.com/office/powerpoint/2010/main" val="36747487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8FF25-0CA9-7342-ABDE-936ABE7AE9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F57A2D3-27CE-7195-0E81-A34858ED45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139058"/>
          </a:xfrm>
        </p:spPr>
      </p:pic>
    </p:spTree>
    <p:extLst>
      <p:ext uri="{BB962C8B-B14F-4D97-AF65-F5344CB8AC3E}">
        <p14:creationId xmlns:p14="http://schemas.microsoft.com/office/powerpoint/2010/main" val="6915450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DCBD10-9D61-E5A1-11E5-E95F72485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A1C5467-6874-D3F7-59DE-C60FA977B8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357071"/>
          </a:xfrm>
        </p:spPr>
      </p:pic>
    </p:spTree>
    <p:extLst>
      <p:ext uri="{BB962C8B-B14F-4D97-AF65-F5344CB8AC3E}">
        <p14:creationId xmlns:p14="http://schemas.microsoft.com/office/powerpoint/2010/main" val="17427803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E6136-9A60-1C4E-1F26-13800818B7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AE20E4E-4980-47CD-CE55-0AF2185F91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</p:spPr>
      </p:pic>
    </p:spTree>
    <p:extLst>
      <p:ext uri="{BB962C8B-B14F-4D97-AF65-F5344CB8AC3E}">
        <p14:creationId xmlns:p14="http://schemas.microsoft.com/office/powerpoint/2010/main" val="995785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533AC0F-4B92-865C-1A09-A8DBEF85CC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2"/>
            <a:ext cx="12196301" cy="6858001"/>
          </a:xfrm>
        </p:spPr>
      </p:pic>
    </p:spTree>
    <p:extLst>
      <p:ext uri="{BB962C8B-B14F-4D97-AF65-F5344CB8AC3E}">
        <p14:creationId xmlns:p14="http://schemas.microsoft.com/office/powerpoint/2010/main" val="39901470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FE056AA-BDC2-0952-B570-ABF980F898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2"/>
            <a:ext cx="12192001" cy="6858002"/>
          </a:xfrm>
        </p:spPr>
      </p:pic>
    </p:spTree>
    <p:extLst>
      <p:ext uri="{BB962C8B-B14F-4D97-AF65-F5344CB8AC3E}">
        <p14:creationId xmlns:p14="http://schemas.microsoft.com/office/powerpoint/2010/main" val="22461241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BD1E04B-3030-918B-67C6-790A81BC8D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5486962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</TotalTime>
  <Words>0</Words>
  <Application>Microsoft Office PowerPoint</Application>
  <PresentationFormat>Widescreen</PresentationFormat>
  <Paragraphs>0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Admin</dc:creator>
  <cp:lastModifiedBy>Admin</cp:lastModifiedBy>
  <cp:revision>4</cp:revision>
  <dcterms:created xsi:type="dcterms:W3CDTF">2025-01-30T09:36:11Z</dcterms:created>
  <dcterms:modified xsi:type="dcterms:W3CDTF">2025-01-30T10:19:59Z</dcterms:modified>
</cp:coreProperties>
</file>